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43E2B-E7E4-4A87-90FE-094C8A1A1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793DA-7DA3-4CF5-8F52-8CA5228E2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EACC-56CA-4D8F-B376-FD69710E9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B1E7B-6CF0-45FD-BAB8-398B44558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D4E78-DD41-4CFC-955B-A34B5DD5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0DB4C-6EBE-496C-A0FA-A094C2C5E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FCE1E-3BDE-439A-AE0A-3E6D4CF96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0CAC2-C847-47A2-ACE9-69EE66A8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C95FD-4CD5-4681-B31A-5A8BC4492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0CC43-C763-48EF-8F6C-BCE844787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9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52FFA7-625F-4B28-9F85-BCDD5F2D9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974F87-0618-42A0-BC7C-0780FC3FF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D63A5-C7F2-4D62-9ABD-AC17EF16A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681A7-AA67-4D31-A85B-9FDB3530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8F307-8556-49F2-9FC5-CFD2FB2AF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6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E9237-61DE-4E22-93C8-013382320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1D454-6096-4E3B-B6A0-F79F2105D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B9905-0937-47C1-820D-A2D27232E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CAED9-3276-43A1-B74F-23E1FFC68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8CF43-FFAD-4397-B406-9ABB072B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9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FB63-A1C9-48DF-9034-E67BCAC9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97B54-B679-45BE-9028-2E134F428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E563C-3F67-49D8-B430-A497D918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B27F3-126F-4508-91AC-9496FF298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E07F3-0E9F-474E-8D9F-6CD73A03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CC87-7733-4F04-9D1D-50310E58C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F7A1B-3A33-4A1A-88E1-98360BC241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4CE6C-40B3-479B-9409-65D6EDA7E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72644-8877-4F4A-88F2-60E45044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650A5-1BC4-4429-A8E5-A6680B43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84F97-71F6-4213-8D79-E8927F7DB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1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C4D5-6B12-42EB-AF79-98C8C9E11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59835-1794-445B-8C8B-0D8460CB3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E2514-EF0A-44D5-B165-670B28329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1CBBD-F34B-482D-A92F-32EEDF9FF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E2AC59-1D22-421F-8DA7-CF49AD554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FA0D7C-7F5D-4B14-982C-58095FC8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82DDED-F1F6-496F-817C-DE455F201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4BF196-C2DE-46C9-9388-DEC6DB4FC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60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8C645-5878-4207-91F9-E26097B9B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C4B8E-A93D-428F-A60F-C573876B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0E2AD-FFE3-46CB-B3FB-800BCFF8F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8E88F-6D23-4EDB-A23F-CFF72A408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6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E01088-2F1F-4327-838A-D2866E361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D2FA6D-6115-4133-B141-32AA51ED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EB400-B03C-4073-9467-4063CA51B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1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6A382-CDCC-4064-A8A3-676BBAE9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8897F-AA20-4638-B411-934D1AA9D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1CA8A-7B4D-4008-8013-FC7B76520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DEF6A-2892-4B9B-B6E0-9E1D8D97E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5009D-2283-4341-8863-B58951864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FA27E-D6FC-4324-B60D-DF4112F0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6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766F-D6B3-4431-B002-73811C88F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08A95-6671-4806-A061-F0287F6B5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8275B-4D37-4236-9F8B-0853E865A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42BBC-267C-4782-A0C1-B0D831CA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9D7B4-4296-413F-8A5E-E74EA4063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FC261-CED6-4F31-B586-2B3B0247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0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75342B-A72A-4B74-87F8-27CE93D96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DB2BC-A996-4A2A-A6CB-20D49491D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F4200-ABAE-4E7B-BA23-0E10A1033B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D904B-FBEE-4292-80A2-E2228590291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27985-A44D-405E-9B55-4FB7C2AF2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7E1D2-799D-42EB-8DFA-D707D1DF69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F39BA-D73E-4417-B984-70C46E31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B1EE5-7944-4919-8D45-2D859BD58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910" y="242048"/>
            <a:ext cx="11274014" cy="104887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REGRESSION MODELING TECHNIQUE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DATA MINING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A4947C-8F39-40B0-8D06-31BE36803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37975"/>
            <a:ext cx="12048564" cy="5325035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/>
              <a:t>A regression algorithm estimates the value of the target (response) </a:t>
            </a:r>
          </a:p>
          <a:p>
            <a:pPr algn="just"/>
            <a:r>
              <a:rPr lang="en-US" dirty="0"/>
              <a:t>     as a function of the predictors for each case in the build data. </a:t>
            </a:r>
          </a:p>
          <a:p>
            <a:pPr algn="just"/>
            <a:endParaRPr lang="en-US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/>
              <a:t>These relationships between predictors and target are summarized in a model, </a:t>
            </a:r>
          </a:p>
          <a:p>
            <a:pPr algn="just"/>
            <a:r>
              <a:rPr lang="en-US" dirty="0"/>
              <a:t>     which can then be applied to a different data set.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30AD9-CF9B-4BC5-8306-347FB1B8DB82}"/>
              </a:ext>
            </a:extLst>
          </p:cNvPr>
          <p:cNvSpPr txBox="1"/>
          <p:nvPr/>
        </p:nvSpPr>
        <p:spPr>
          <a:xfrm>
            <a:off x="11241741" y="6246620"/>
            <a:ext cx="516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424098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FC852-551D-47AE-8E5D-8D3ED8989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334"/>
            <a:ext cx="12192000" cy="605862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given equation represents the equation of linear regression: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b*X + e.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represents the intercept, 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represents the slope of the regression line,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represents the error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 the predictor and target variables, respectively.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6E0F5E-46DB-45B1-838A-E608361E632C}"/>
              </a:ext>
            </a:extLst>
          </p:cNvPr>
          <p:cNvSpPr txBox="1"/>
          <p:nvPr/>
        </p:nvSpPr>
        <p:spPr>
          <a:xfrm>
            <a:off x="11284771" y="6271708"/>
            <a:ext cx="785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283980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F9E9366-7751-41D4-BCF2-27AB2403C6DD}"/>
              </a:ext>
            </a:extLst>
          </p:cNvPr>
          <p:cNvCxnSpPr>
            <a:cxnSpLocks/>
          </p:cNvCxnSpPr>
          <p:nvPr/>
        </p:nvCxnSpPr>
        <p:spPr>
          <a:xfrm flipV="1">
            <a:off x="1102658" y="451823"/>
            <a:ext cx="0" cy="5615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CE63A87-0FB0-4C7F-9C8B-B3199E3A5169}"/>
              </a:ext>
            </a:extLst>
          </p:cNvPr>
          <p:cNvCxnSpPr>
            <a:cxnSpLocks/>
          </p:cNvCxnSpPr>
          <p:nvPr/>
        </p:nvCxnSpPr>
        <p:spPr>
          <a:xfrm flipV="1">
            <a:off x="1124172" y="6013524"/>
            <a:ext cx="8399932" cy="5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D9FDB1-01A6-4D76-8EFA-B7444FD20501}"/>
              </a:ext>
            </a:extLst>
          </p:cNvPr>
          <p:cNvCxnSpPr/>
          <p:nvPr/>
        </p:nvCxnSpPr>
        <p:spPr>
          <a:xfrm>
            <a:off x="1000461" y="5335793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639CE0-CAD5-40E3-AD0C-CEC2FED34C4A}"/>
              </a:ext>
            </a:extLst>
          </p:cNvPr>
          <p:cNvCxnSpPr/>
          <p:nvPr/>
        </p:nvCxnSpPr>
        <p:spPr>
          <a:xfrm>
            <a:off x="1005839" y="4959276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F3AD6D-E554-4220-AB92-0EED76746674}"/>
              </a:ext>
            </a:extLst>
          </p:cNvPr>
          <p:cNvCxnSpPr/>
          <p:nvPr/>
        </p:nvCxnSpPr>
        <p:spPr>
          <a:xfrm>
            <a:off x="1000461" y="4636547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6C42E15-72CF-4B53-B88C-A933239D10C4}"/>
              </a:ext>
            </a:extLst>
          </p:cNvPr>
          <p:cNvCxnSpPr/>
          <p:nvPr/>
        </p:nvCxnSpPr>
        <p:spPr>
          <a:xfrm>
            <a:off x="1000461" y="5733826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4580FB0-D548-4E55-BA5F-1560BA60385F}"/>
              </a:ext>
            </a:extLst>
          </p:cNvPr>
          <p:cNvCxnSpPr>
            <a:cxnSpLocks/>
          </p:cNvCxnSpPr>
          <p:nvPr/>
        </p:nvCxnSpPr>
        <p:spPr>
          <a:xfrm>
            <a:off x="1011217" y="4184724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FF0A7C-E964-4707-A646-2895CD66D017}"/>
              </a:ext>
            </a:extLst>
          </p:cNvPr>
          <p:cNvCxnSpPr/>
          <p:nvPr/>
        </p:nvCxnSpPr>
        <p:spPr>
          <a:xfrm>
            <a:off x="1016597" y="3722146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DE2C011-8478-403A-89F4-B6A9A2408BA2}"/>
              </a:ext>
            </a:extLst>
          </p:cNvPr>
          <p:cNvCxnSpPr/>
          <p:nvPr/>
        </p:nvCxnSpPr>
        <p:spPr>
          <a:xfrm>
            <a:off x="1021975" y="3270325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24A29D-1B48-4351-BD91-25B766E94593}"/>
              </a:ext>
            </a:extLst>
          </p:cNvPr>
          <p:cNvCxnSpPr/>
          <p:nvPr/>
        </p:nvCxnSpPr>
        <p:spPr>
          <a:xfrm>
            <a:off x="1016597" y="2751268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561C436-86C5-490B-A515-9D8EECC0695A}"/>
              </a:ext>
            </a:extLst>
          </p:cNvPr>
          <p:cNvCxnSpPr/>
          <p:nvPr/>
        </p:nvCxnSpPr>
        <p:spPr>
          <a:xfrm>
            <a:off x="1000461" y="2248349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5A2A836-AE27-4A18-B8BB-3FA1E2F801AF}"/>
              </a:ext>
            </a:extLst>
          </p:cNvPr>
          <p:cNvCxnSpPr/>
          <p:nvPr/>
        </p:nvCxnSpPr>
        <p:spPr>
          <a:xfrm>
            <a:off x="1000461" y="1807284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54E6B16-8639-4D5F-BDFE-64CFBA0DC38B}"/>
              </a:ext>
            </a:extLst>
          </p:cNvPr>
          <p:cNvCxnSpPr/>
          <p:nvPr/>
        </p:nvCxnSpPr>
        <p:spPr>
          <a:xfrm>
            <a:off x="1000461" y="1355464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15978F9-4438-4457-B99E-B6BA00ED8C9F}"/>
              </a:ext>
            </a:extLst>
          </p:cNvPr>
          <p:cNvCxnSpPr/>
          <p:nvPr/>
        </p:nvCxnSpPr>
        <p:spPr>
          <a:xfrm>
            <a:off x="1000461" y="957431"/>
            <a:ext cx="204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DE5505C-4852-48CE-829A-AE6C99AAC7AE}"/>
              </a:ext>
            </a:extLst>
          </p:cNvPr>
          <p:cNvCxnSpPr/>
          <p:nvPr/>
        </p:nvCxnSpPr>
        <p:spPr>
          <a:xfrm>
            <a:off x="1570616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3C9812A-BA6A-4686-B077-D5BA63E1F8C3}"/>
              </a:ext>
            </a:extLst>
          </p:cNvPr>
          <p:cNvCxnSpPr/>
          <p:nvPr/>
        </p:nvCxnSpPr>
        <p:spPr>
          <a:xfrm>
            <a:off x="2183802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E7B8581-9FF3-44F5-B840-E377EEE2CC51}"/>
              </a:ext>
            </a:extLst>
          </p:cNvPr>
          <p:cNvCxnSpPr/>
          <p:nvPr/>
        </p:nvCxnSpPr>
        <p:spPr>
          <a:xfrm>
            <a:off x="2796988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0743744-C4B6-498F-B2FE-92A81EB806BF}"/>
              </a:ext>
            </a:extLst>
          </p:cNvPr>
          <p:cNvCxnSpPr/>
          <p:nvPr/>
        </p:nvCxnSpPr>
        <p:spPr>
          <a:xfrm>
            <a:off x="3420932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FEDF587-E205-408E-846E-50375D9D71F7}"/>
              </a:ext>
            </a:extLst>
          </p:cNvPr>
          <p:cNvCxnSpPr/>
          <p:nvPr/>
        </p:nvCxnSpPr>
        <p:spPr>
          <a:xfrm>
            <a:off x="4141694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A348C5B-9D50-41A6-B9BB-0C4A57AF803E}"/>
              </a:ext>
            </a:extLst>
          </p:cNvPr>
          <p:cNvCxnSpPr>
            <a:cxnSpLocks/>
          </p:cNvCxnSpPr>
          <p:nvPr/>
        </p:nvCxnSpPr>
        <p:spPr>
          <a:xfrm>
            <a:off x="4787153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E6C5FAB-6E79-4CFE-B802-376A1184A826}"/>
              </a:ext>
            </a:extLst>
          </p:cNvPr>
          <p:cNvCxnSpPr>
            <a:cxnSpLocks/>
          </p:cNvCxnSpPr>
          <p:nvPr/>
        </p:nvCxnSpPr>
        <p:spPr>
          <a:xfrm>
            <a:off x="5475642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1FDC986-6C1C-446C-92E0-918B844B5B44}"/>
              </a:ext>
            </a:extLst>
          </p:cNvPr>
          <p:cNvCxnSpPr/>
          <p:nvPr/>
        </p:nvCxnSpPr>
        <p:spPr>
          <a:xfrm>
            <a:off x="6096000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2525863-09F4-47EA-BD35-666B6DD31314}"/>
              </a:ext>
            </a:extLst>
          </p:cNvPr>
          <p:cNvCxnSpPr/>
          <p:nvPr/>
        </p:nvCxnSpPr>
        <p:spPr>
          <a:xfrm>
            <a:off x="6884894" y="5992009"/>
            <a:ext cx="0" cy="19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24E3DED-7F7E-4B21-B754-8520F252BF26}"/>
              </a:ext>
            </a:extLst>
          </p:cNvPr>
          <p:cNvCxnSpPr>
            <a:cxnSpLocks/>
          </p:cNvCxnSpPr>
          <p:nvPr/>
        </p:nvCxnSpPr>
        <p:spPr>
          <a:xfrm>
            <a:off x="7627172" y="5905948"/>
            <a:ext cx="0" cy="279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FE922A6D-B40C-43CB-AA9B-98D122E38FD7}"/>
              </a:ext>
            </a:extLst>
          </p:cNvPr>
          <p:cNvSpPr txBox="1"/>
          <p:nvPr/>
        </p:nvSpPr>
        <p:spPr>
          <a:xfrm>
            <a:off x="6444346" y="451823"/>
            <a:ext cx="39297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number of plastic bottles collected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Y- months of the year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FD76517-C2AC-4111-B352-8EAD38ED53CB}"/>
              </a:ext>
            </a:extLst>
          </p:cNvPr>
          <p:cNvCxnSpPr>
            <a:cxnSpLocks/>
          </p:cNvCxnSpPr>
          <p:nvPr/>
        </p:nvCxnSpPr>
        <p:spPr>
          <a:xfrm flipV="1">
            <a:off x="2449286" y="1937657"/>
            <a:ext cx="4212771" cy="269889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EB66985C-0FC4-4DE9-9AB5-EE0BD477847F}"/>
              </a:ext>
            </a:extLst>
          </p:cNvPr>
          <p:cNvSpPr txBox="1"/>
          <p:nvPr/>
        </p:nvSpPr>
        <p:spPr>
          <a:xfrm>
            <a:off x="159448" y="4451881"/>
            <a:ext cx="74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1B8B2C7-8B0D-439F-BFAB-08746FEC6563}"/>
              </a:ext>
            </a:extLst>
          </p:cNvPr>
          <p:cNvSpPr txBox="1"/>
          <p:nvPr/>
        </p:nvSpPr>
        <p:spPr>
          <a:xfrm>
            <a:off x="42069" y="2381936"/>
            <a:ext cx="892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August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723AFEB-BBC1-490A-88AA-552D63715D87}"/>
              </a:ext>
            </a:extLst>
          </p:cNvPr>
          <p:cNvSpPr/>
          <p:nvPr/>
        </p:nvSpPr>
        <p:spPr>
          <a:xfrm>
            <a:off x="2562239" y="4082143"/>
            <a:ext cx="232762" cy="1025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37FA8DF2-3788-4BAA-958D-657D406C6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1767" y="4129855"/>
            <a:ext cx="243861" cy="10973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FF311F4D-715F-4B0F-BDC0-15AA38BFD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538" y="3880269"/>
            <a:ext cx="243861" cy="109738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08E9EC8E-7FBF-4C4D-AE81-D5D6A3D71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399" y="3612408"/>
            <a:ext cx="243861" cy="109738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8AD12A7E-BD47-496D-82FC-C122129C3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572" y="3897500"/>
            <a:ext cx="243861" cy="109738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4FDFC3D9-80F2-49D7-9A69-DE975CBC6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303" y="3541646"/>
            <a:ext cx="243861" cy="10973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9E78ABF8-87C9-4A38-8867-0B9858A4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380" y="3240661"/>
            <a:ext cx="243861" cy="109738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A7130BAD-21F3-4350-8C4F-A00C513F3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470" y="3457975"/>
            <a:ext cx="243861" cy="109738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B906EAC7-375C-4246-8787-FBFDC56E9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699" y="2767989"/>
            <a:ext cx="243861" cy="109738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700757BA-114F-45E9-8045-6C30DA6D4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222" y="3287046"/>
            <a:ext cx="243861" cy="109738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9466D456-AC88-47C8-85A1-1064A974E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6557" y="2858592"/>
            <a:ext cx="243861" cy="109738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5B120665-892B-45C5-BE8B-3CA126C4C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277" y="2713120"/>
            <a:ext cx="243861" cy="109738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5D5C4B92-EB87-457B-AB77-89912F7AA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276" y="2992817"/>
            <a:ext cx="243861" cy="109738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7C963824-9EF6-4997-8E26-3F04C3BF5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7479" y="2456864"/>
            <a:ext cx="243861" cy="109738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FFD374F9-2B38-4208-A01E-8F9B41B73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812" y="2273053"/>
            <a:ext cx="243861" cy="109738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CC5EE0B5-DE0B-41F3-938D-BD142EB1D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3080" y="2696399"/>
            <a:ext cx="243861" cy="109738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7E781C52-EAC4-49F7-B5F7-CD0058D99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673" y="2092198"/>
            <a:ext cx="243861" cy="109738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40BDC3F2-6541-402C-A6DA-66A6A01CF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5503" y="2347981"/>
            <a:ext cx="243861" cy="109738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97D4F004-D0F8-49D8-848B-BDE65DD24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2853" y="1869072"/>
            <a:ext cx="243861" cy="109738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FE997207-62B4-4617-9A88-DCBA1FD09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629" y="3068651"/>
            <a:ext cx="243861" cy="109738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397CACEE-6494-40FD-8EE9-3F8E2B89A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359" y="4322478"/>
            <a:ext cx="243861" cy="109738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36A422FD-A260-4EF1-9DF6-CEFEC95FE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117" y="4393628"/>
            <a:ext cx="243861" cy="109738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677B83CD-5FF9-4E32-B604-1B5784032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476" y="4477318"/>
            <a:ext cx="243861" cy="109738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FABF509E-9E37-4FB4-B73C-2A6297ADA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0517" y="1838025"/>
            <a:ext cx="243861" cy="109738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4BBCFA76-8B8B-44CA-963A-2071A37E8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941" y="2708075"/>
            <a:ext cx="243861" cy="109738"/>
          </a:xfrm>
          <a:prstGeom prst="rect">
            <a:avLst/>
          </a:prstGeom>
        </p:spPr>
      </p:pic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2693474-07F4-42F6-8AAA-7707AFFE2A6E}"/>
              </a:ext>
            </a:extLst>
          </p:cNvPr>
          <p:cNvCxnSpPr/>
          <p:nvPr/>
        </p:nvCxnSpPr>
        <p:spPr>
          <a:xfrm>
            <a:off x="5449409" y="2708075"/>
            <a:ext cx="1212648" cy="10140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3D0261B4-E4AE-4221-AA4B-97A0034FC221}"/>
              </a:ext>
            </a:extLst>
          </p:cNvPr>
          <p:cNvSpPr txBox="1"/>
          <p:nvPr/>
        </p:nvSpPr>
        <p:spPr>
          <a:xfrm>
            <a:off x="6106912" y="3733822"/>
            <a:ext cx="2189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od regression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0478D0-0857-4725-BCE7-732CE97B0385}"/>
              </a:ext>
            </a:extLst>
          </p:cNvPr>
          <p:cNvSpPr txBox="1"/>
          <p:nvPr/>
        </p:nvSpPr>
        <p:spPr>
          <a:xfrm>
            <a:off x="11252500" y="6271708"/>
            <a:ext cx="688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72208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761EC82-AF2E-4485-BAD5-350173CEC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6" y="299441"/>
            <a:ext cx="11284772" cy="2422244"/>
          </a:xfrm>
        </p:spPr>
        <p:txBody>
          <a:bodyPr>
            <a:no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“We trust in God.</a:t>
            </a:r>
          </a:p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Everyone else has to provide data”.</a:t>
            </a:r>
          </a:p>
          <a:p>
            <a:pPr algn="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 Edwards Deming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D9FFFB-37C3-499A-8795-8FE111DE0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432" y="2038266"/>
            <a:ext cx="6509657" cy="45202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88AE092-4E1C-4E2B-8110-DD6856EC95BB}"/>
              </a:ext>
            </a:extLst>
          </p:cNvPr>
          <p:cNvSpPr txBox="1"/>
          <p:nvPr/>
        </p:nvSpPr>
        <p:spPr>
          <a:xfrm>
            <a:off x="11284771" y="6373893"/>
            <a:ext cx="785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5600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156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A REGRESSION MODELING TECHNIQUE  ON DATA MINING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Regression Modeling Technique on Data Mining</dc:title>
  <dc:creator>Snezana</dc:creator>
  <cp:lastModifiedBy>Snezana</cp:lastModifiedBy>
  <cp:revision>10</cp:revision>
  <dcterms:created xsi:type="dcterms:W3CDTF">2022-02-28T14:29:06Z</dcterms:created>
  <dcterms:modified xsi:type="dcterms:W3CDTF">2022-02-28T20:22:38Z</dcterms:modified>
</cp:coreProperties>
</file>